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89D7F-5491-4E53-B4BE-39E530F7F19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8B4E7-1F78-4F2E-B9B9-2EEFC9B05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8B4E7-1F78-4F2E-B9B9-2EEFC9B05E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3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8B4E7-1F78-4F2E-B9B9-2EEFC9B05E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40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C3D5-0F40-D95C-FD5B-F650FE524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74930-4060-85E7-40EC-BD0B0AD6A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27E85-A61A-73C0-18C0-003B8A77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78A8-AB40-7448-8D78-80843B45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6DBC0-0798-BA7F-B2FA-4EBA18D2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3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C50D-64C8-D062-C542-BD7647F5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13087-F1B9-FD98-3D5D-8BDF2B90C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77D68-1F7F-828C-49C3-FA95F559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A16D9-51C1-AE0B-0A6C-FC996B7D6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2D1BC-BA3C-C012-139D-0294AA4A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9864-8FFE-1A89-8B1C-C168D68E5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9240C-2D80-1BD6-8D94-AE250B1AF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3C323-A33B-C4F3-242F-5F7BA8CFB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6FA0-1D50-6994-F952-0C80678D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F8F5E-8C51-37F6-30EB-368F8679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5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3610-BDE1-836A-9ACD-21BA771D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691BC-6C53-0FC8-13F6-525A91C15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249B6-0C25-CA13-0890-D4C1F13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B14FE-7251-D5BE-F5EE-78492124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DCC34-32B4-FA59-2D9F-586FEBA7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6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597A-4725-B970-7ECF-C90B61A7C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87EE4-69D5-5102-87F2-95E3E7FE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52627-19C2-4998-6E44-26619FCC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26DAF-B6A0-0883-2ED6-81A382E9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368C5-5D33-B1B9-0049-97932EA9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8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EC4B-BC80-EBF5-C3AF-BE73C611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69FE9-E147-68D8-7561-D67A019C8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DC089-E419-12E4-F026-69B0247C8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DB293-AFE2-2381-4EE8-5B0BECF1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4B604-CA28-DEAB-13BA-D4A0F25D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758A8-1D2A-99B5-4C77-80FBEFE5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1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E37B-B9AB-96FF-CE26-AACE4F882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E3DBB-ABA5-682A-2B39-063716C8A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FDD99-D7D0-7E5D-F747-879AEACCE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110CC-8379-C0B1-EF30-19F739214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C7EE3-96F0-89EA-9620-D9E81970C6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879B5-5BE0-F635-BAC9-289ADE31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DC074C-67BF-6C36-2950-2C6A1A04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C37CF-E9E5-0B96-1DAC-39F2255B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EA6A-1A47-6F19-E55A-15533E2C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FF7A9-FD09-FE5F-CC6C-1392A562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DFC56-25D6-B8F6-6E94-80B49A30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281C1-C5AA-AE01-5072-2A1C9780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1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DDFCB-1238-F4CE-D263-EE1F185E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0D204-6101-706A-CFAD-4D0E4652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C25AE-ED2C-78C2-E159-F8CB5D58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7556-C481-81EA-1172-5A9B2DAF1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3278-3CCF-7BFF-65B0-DF87C4B42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9542B-A82E-AC5C-CF89-B028B9C4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5B924-5DD0-BD37-C662-01E095AE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C5203-95AC-F277-3B42-870DDD45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C6405-91EB-2E7E-B049-ACEF05AC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8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CF1E-9BCD-DF7E-C73A-6E3EC0D5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BD770-A01D-64EB-D92C-BB4D88C48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4EDF0-B1E7-AB69-9745-2C53BF3B3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E8A73-29C4-C190-B4A5-E77D6C15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3AE9B-91EE-89BF-7C52-E6E3662B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4DCDF-1931-6834-6EBF-D51281BF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2DE2B4-8318-0E4F-9FA9-C7F63EAC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00A9E-D54B-9809-4A82-B1C13CB21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23610-55F4-9896-C2CE-5F6FC7917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0B31B-D996-4A2A-837C-EECD0C4F89D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8512-C6FA-303C-56D4-053B673A9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0EE09-EAF1-77D5-B778-61B42B756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D7F3-B499-4C47-9CD0-2403F6465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C1BF-9794-D7A5-CBE5-8BFD8EB27B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6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5404A-3426-F7B5-1E09-928467286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D657-3ABA-8E3C-C9CE-E0035402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CA845-3B47-ECB2-B98E-07BC5E408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simulation</a:t>
            </a:r>
          </a:p>
          <a:p>
            <a:r>
              <a:rPr lang="en-US" dirty="0"/>
              <a:t>Simulating randomness</a:t>
            </a:r>
          </a:p>
          <a:p>
            <a:r>
              <a:rPr lang="en-US" dirty="0"/>
              <a:t>Creating simulations</a:t>
            </a:r>
          </a:p>
        </p:txBody>
      </p:sp>
    </p:spTree>
    <p:extLst>
      <p:ext uri="{BB962C8B-B14F-4D97-AF65-F5344CB8AC3E}">
        <p14:creationId xmlns:p14="http://schemas.microsoft.com/office/powerpoint/2010/main" val="265790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5393-B001-70B7-07F9-433361A9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E148-C5D9-4E25-73C0-17D891EEA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Simulation: A simulation is an </a:t>
            </a:r>
            <a:r>
              <a:rPr lang="en-US" b="1" dirty="0"/>
              <a:t>abstraction</a:t>
            </a:r>
            <a:r>
              <a:rPr lang="en-US" dirty="0"/>
              <a:t> of an infinitely complex natural phenomena. It </a:t>
            </a:r>
            <a:r>
              <a:rPr lang="en-US" b="1" dirty="0"/>
              <a:t>removes details </a:t>
            </a:r>
            <a:r>
              <a:rPr lang="en-US" dirty="0"/>
              <a:t>that aren't necessary or are too difficult to simulate. The level of abstraction in a simulation depends on why we're creating it in the first place. </a:t>
            </a:r>
          </a:p>
        </p:txBody>
      </p:sp>
    </p:spTree>
    <p:extLst>
      <p:ext uri="{BB962C8B-B14F-4D97-AF65-F5344CB8AC3E}">
        <p14:creationId xmlns:p14="http://schemas.microsoft.com/office/powerpoint/2010/main" val="2740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9697-2140-8028-AEE9-D3EB5166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940D-2BE2-D4D4-8FFB-508F9D3D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study systems that are too expensive, too complex to implement in the real-world</a:t>
            </a:r>
          </a:p>
          <a:p>
            <a:r>
              <a:rPr lang="en-US" dirty="0"/>
              <a:t>Training </a:t>
            </a:r>
          </a:p>
          <a:p>
            <a:r>
              <a:rPr lang="en-US" dirty="0"/>
              <a:t>Entertainment</a:t>
            </a:r>
          </a:p>
          <a:p>
            <a:endParaRPr lang="en-US" dirty="0"/>
          </a:p>
        </p:txBody>
      </p:sp>
      <p:pic>
        <p:nvPicPr>
          <p:cNvPr id="5" name="Picture 4" descr="A rainbow colored bridge with numbers and grid&#10;&#10;Description automatically generated">
            <a:extLst>
              <a:ext uri="{FF2B5EF4-FFF2-40B4-BE49-F238E27FC236}">
                <a16:creationId xmlns:a16="http://schemas.microsoft.com/office/drawing/2014/main" id="{C6F46473-3199-100F-F0B3-482007A48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75" y="4608151"/>
            <a:ext cx="2958012" cy="1953047"/>
          </a:xfrm>
          <a:prstGeom prst="rect">
            <a:avLst/>
          </a:prstGeom>
        </p:spPr>
      </p:pic>
      <p:pic>
        <p:nvPicPr>
          <p:cNvPr id="7" name="Picture 6" descr="A person playing a video game&#10;&#10;Description automatically generated">
            <a:extLst>
              <a:ext uri="{FF2B5EF4-FFF2-40B4-BE49-F238E27FC236}">
                <a16:creationId xmlns:a16="http://schemas.microsoft.com/office/drawing/2014/main" id="{5FA6798D-C00D-54AE-5417-0576BB479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55" y="4630365"/>
            <a:ext cx="3390090" cy="190862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44B1C8-2E8A-BA0B-67B0-5041EC8D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77" y="4630365"/>
            <a:ext cx="3837903" cy="18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4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BA7A-C3B8-7B73-542A-2B48012F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Civil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A744B-22B6-C693-D807-5E5D4C2A7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subjecting a virtual model of the bridge to simulated loads, engineers can evaluate its response, identify potential weaknesses, and make informed design decisions. </a:t>
            </a:r>
          </a:p>
        </p:txBody>
      </p:sp>
      <p:pic>
        <p:nvPicPr>
          <p:cNvPr id="9" name="Picture 8" descr="A multicolored metal bridge&#10;&#10;Description automatically generated">
            <a:extLst>
              <a:ext uri="{FF2B5EF4-FFF2-40B4-BE49-F238E27FC236}">
                <a16:creationId xmlns:a16="http://schemas.microsoft.com/office/drawing/2014/main" id="{A0763095-698F-6584-B870-B059EDB1D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12" y="3429000"/>
            <a:ext cx="4310974" cy="30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3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91A6-DEB6-1222-F0EF-A5467E4A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Task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3F69-1F10-F247-8930-1A6073542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Flight simulation involves creating virtual models to replicate the experience of flying an aircraft. This simulation aims to provide a realistic and immersive environment for training pilots, testing aircraft systems, and conducting research. </a:t>
            </a:r>
          </a:p>
        </p:txBody>
      </p:sp>
      <p:pic>
        <p:nvPicPr>
          <p:cNvPr id="5" name="Picture 4" descr="A group of people sitting at a desk with computers&#10;&#10;Description automatically generated">
            <a:extLst>
              <a:ext uri="{FF2B5EF4-FFF2-40B4-BE49-F238E27FC236}">
                <a16:creationId xmlns:a16="http://schemas.microsoft.com/office/drawing/2014/main" id="{F09B2E02-F373-4E34-FB61-17737CE61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32" y="4132106"/>
            <a:ext cx="5314545" cy="21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440D-976A-E05D-2228-F595E7D7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Entertainment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33C6-743B-2708-792D-D23C16E2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Gacha</a:t>
            </a:r>
            <a:r>
              <a:rPr lang="en-US" b="1" dirty="0"/>
              <a:t> Pull Simulators: </a:t>
            </a:r>
            <a:r>
              <a:rPr lang="en-US" dirty="0"/>
              <a:t>These tools allow players to simulate the experience of pulling characters or items without actually spending in-game resources. It's a way for players to see what they might get and experience the excitement without committing to the draw.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5377C4-D3B8-CFAD-DD00-25C23CBC7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32" y="4001294"/>
            <a:ext cx="5301006" cy="257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D657-3ABA-8E3C-C9CE-E0035402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CA845-3B47-ECB2-B98E-07BC5E408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simulation</a:t>
            </a:r>
          </a:p>
          <a:p>
            <a:r>
              <a:rPr lang="en-US" b="1" dirty="0"/>
              <a:t>Simulating randomness</a:t>
            </a:r>
          </a:p>
          <a:p>
            <a:r>
              <a:rPr lang="en-US" b="1" dirty="0"/>
              <a:t>Creating Simulations</a:t>
            </a:r>
          </a:p>
        </p:txBody>
      </p:sp>
    </p:spTree>
    <p:extLst>
      <p:ext uri="{BB962C8B-B14F-4D97-AF65-F5344CB8AC3E}">
        <p14:creationId xmlns:p14="http://schemas.microsoft.com/office/powerpoint/2010/main" val="308744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4427-7CA3-8698-F61E-E97DA344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randomness – Collaborative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CC77E-3EFA-3B43-D651-18C37BFDF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would like to build a game </a:t>
            </a:r>
            <a:r>
              <a:rPr lang="en-US" dirty="0" err="1"/>
              <a:t>Gacha</a:t>
            </a:r>
            <a:r>
              <a:rPr lang="en-US" dirty="0"/>
              <a:t> simulator that has four kind of items {common, rare, epic, legendary}, the drop rates for each type of item should be set to {60%, 30%, 8%, 2%}. I’d like to pull 100 times and see what items I got. How should I implement this program in Python?</a:t>
            </a:r>
          </a:p>
        </p:txBody>
      </p:sp>
    </p:spTree>
    <p:extLst>
      <p:ext uri="{BB962C8B-B14F-4D97-AF65-F5344CB8AC3E}">
        <p14:creationId xmlns:p14="http://schemas.microsoft.com/office/powerpoint/2010/main" val="7479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283</Words>
  <Application>Microsoft Office PowerPoint</Application>
  <PresentationFormat>Widescreen</PresentationFormat>
  <Paragraphs>25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Chapter 6 Simulation</vt:lpstr>
      <vt:lpstr>Chapter 6 outline</vt:lpstr>
      <vt:lpstr>Exploring Simulation</vt:lpstr>
      <vt:lpstr>The purpose of simulation</vt:lpstr>
      <vt:lpstr>Simulation in Civil Engineering</vt:lpstr>
      <vt:lpstr>Simulation in Task Training </vt:lpstr>
      <vt:lpstr>Simulation in Entertainment</vt:lpstr>
      <vt:lpstr>Chapter 6 outline</vt:lpstr>
      <vt:lpstr>Simulating randomness – Collaborative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 Simulation</dc:title>
  <dc:creator>SiwenWork</dc:creator>
  <cp:lastModifiedBy>SiwenWork</cp:lastModifiedBy>
  <cp:revision>17</cp:revision>
  <dcterms:created xsi:type="dcterms:W3CDTF">2024-01-12T08:36:04Z</dcterms:created>
  <dcterms:modified xsi:type="dcterms:W3CDTF">2024-01-22T01:41:37Z</dcterms:modified>
</cp:coreProperties>
</file>